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2" r:id="rId1"/>
  </p:sldMasterIdLst>
  <p:notesMasterIdLst>
    <p:notesMasterId r:id="rId21"/>
  </p:notesMasterIdLst>
  <p:sldIdLst>
    <p:sldId id="278" r:id="rId2"/>
    <p:sldId id="25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</p:sldIdLst>
  <p:sldSz cx="12204700" cy="6858000"/>
  <p:notesSz cx="9144000" cy="6858000"/>
  <p:defaultTextStyle>
    <a:defPPr>
      <a:defRPr lang="ar-SA"/>
    </a:defPPr>
    <a:lvl1pPr marL="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9466" autoAdjust="0"/>
  </p:normalViewPr>
  <p:slideViewPr>
    <p:cSldViewPr>
      <p:cViewPr>
        <p:scale>
          <a:sx n="68" d="100"/>
          <a:sy n="68" d="100"/>
        </p:scale>
        <p:origin x="-804" y="-210"/>
      </p:cViewPr>
      <p:guideLst>
        <p:guide orient="horz" pos="2160"/>
        <p:guide pos="38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2117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0350326-F445-4384-9B88-92217720B20E}" type="datetimeFigureOut">
              <a:rPr lang="ar-IQ" smtClean="0"/>
              <a:t>14/04/1440</a:t>
            </a:fld>
            <a:endParaRPr lang="ar-IQ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284413" y="514350"/>
            <a:ext cx="45751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518160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2117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4CA0F93-23DB-4948-83B1-7C1DF8044D05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28411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912070" y="359898"/>
            <a:ext cx="9885807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912070" y="1850064"/>
            <a:ext cx="9885807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8" name="شكل بيضاوي 7"/>
          <p:cNvSpPr/>
          <p:nvPr/>
        </p:nvSpPr>
        <p:spPr>
          <a:xfrm>
            <a:off x="1229857" y="1413802"/>
            <a:ext cx="280708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544508" y="1345016"/>
            <a:ext cx="85433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9153525" y="274640"/>
            <a:ext cx="244094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525587" y="274641"/>
            <a:ext cx="7424526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3047024" y="-54"/>
            <a:ext cx="9153525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41437" y="2600325"/>
            <a:ext cx="854329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41437" y="1066800"/>
            <a:ext cx="854329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10" name="مستطيل 9"/>
          <p:cNvSpPr/>
          <p:nvPr/>
        </p:nvSpPr>
        <p:spPr bwMode="invGray">
          <a:xfrm>
            <a:off x="3051175" y="0"/>
            <a:ext cx="10170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899445" y="2814656"/>
            <a:ext cx="280708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3214096" y="2745870"/>
            <a:ext cx="85433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16138" y="274320"/>
            <a:ext cx="10007854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916138" y="1524000"/>
            <a:ext cx="488188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7042112" y="1524000"/>
            <a:ext cx="488188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0235" y="5160336"/>
            <a:ext cx="1098423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10235" y="328278"/>
            <a:ext cx="5370068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6224397" y="328278"/>
            <a:ext cx="5370068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610235" y="969336"/>
            <a:ext cx="5370068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224397" y="969336"/>
            <a:ext cx="5370068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16138" y="274320"/>
            <a:ext cx="10007854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354722" y="0"/>
            <a:ext cx="1084997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6" name="مستطيل 5"/>
          <p:cNvSpPr/>
          <p:nvPr/>
        </p:nvSpPr>
        <p:spPr bwMode="invGray">
          <a:xfrm>
            <a:off x="1354722" y="-54"/>
            <a:ext cx="97638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0235" y="216778"/>
            <a:ext cx="5085292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10235" y="1406964"/>
            <a:ext cx="5085292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610235" y="2133601"/>
            <a:ext cx="10882524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57371" y="1066800"/>
            <a:ext cx="366141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8" name="مستطيل 7"/>
          <p:cNvSpPr/>
          <p:nvPr/>
        </p:nvSpPr>
        <p:spPr>
          <a:xfrm>
            <a:off x="1017058" y="1066800"/>
            <a:ext cx="610235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18764" y="1143004"/>
            <a:ext cx="5898938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529517" y="954341"/>
            <a:ext cx="915353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6678505" y="936786"/>
            <a:ext cx="86653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18764" y="4800600"/>
            <a:ext cx="5898938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1089035" y="-815922"/>
            <a:ext cx="2187459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25323" y="21103"/>
            <a:ext cx="2271952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244096" y="1055077"/>
            <a:ext cx="1502519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351905" y="-54"/>
            <a:ext cx="1085279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916138" y="274638"/>
            <a:ext cx="10007854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916138" y="1447800"/>
            <a:ext cx="10007854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4780174" y="6305550"/>
            <a:ext cx="2847763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7627937" y="6305550"/>
            <a:ext cx="3864822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 dirty="0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11496827" y="6305550"/>
            <a:ext cx="610235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15" name="مستطيل 14"/>
          <p:cNvSpPr/>
          <p:nvPr/>
        </p:nvSpPr>
        <p:spPr bwMode="invGray">
          <a:xfrm>
            <a:off x="1354722" y="-54"/>
            <a:ext cx="97638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94" r:id="rId2"/>
    <p:sldLayoutId id="2147484395" r:id="rId3"/>
    <p:sldLayoutId id="2147484396" r:id="rId4"/>
    <p:sldLayoutId id="2147484397" r:id="rId5"/>
    <p:sldLayoutId id="2147484398" r:id="rId6"/>
    <p:sldLayoutId id="2147484399" r:id="rId7"/>
    <p:sldLayoutId id="2147484400" r:id="rId8"/>
    <p:sldLayoutId id="2147484401" r:id="rId9"/>
    <p:sldLayoutId id="2147484402" r:id="rId10"/>
    <p:sldLayoutId id="21474844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870105" y="2132859"/>
            <a:ext cx="4752528" cy="1209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Lecture: </a:t>
            </a: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five</a:t>
            </a:r>
            <a:endParaRPr lang="en-US" sz="55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43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990" y="709900"/>
            <a:ext cx="8131664" cy="3799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998" y="671589"/>
            <a:ext cx="8424936" cy="586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795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006" y="764703"/>
            <a:ext cx="7776864" cy="6057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282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990" y="731200"/>
            <a:ext cx="8349902" cy="5074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282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006" y="764704"/>
            <a:ext cx="7128792" cy="6115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282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990" y="764704"/>
            <a:ext cx="8208912" cy="5076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282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892" y="768576"/>
            <a:ext cx="7016898" cy="6054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141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997" y="764704"/>
            <a:ext cx="8381259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141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4186" y="672302"/>
            <a:ext cx="7146636" cy="6124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141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998" y="650311"/>
            <a:ext cx="8127419" cy="5154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141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006" y="764703"/>
            <a:ext cx="7776864" cy="5771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8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997" y="836712"/>
            <a:ext cx="7949683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604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998" y="908720"/>
            <a:ext cx="8112193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006" y="828675"/>
            <a:ext cx="7601422" cy="3464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4" y="703064"/>
            <a:ext cx="7768675" cy="5102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014" y="764703"/>
            <a:ext cx="7344816" cy="6027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990" y="836712"/>
            <a:ext cx="8024705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006" y="836711"/>
            <a:ext cx="7416824" cy="3764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1996</TotalTime>
  <Words>255</Words>
  <Application>Microsoft Office PowerPoint</Application>
  <PresentationFormat>مخصص</PresentationFormat>
  <Paragraphs>19</Paragraphs>
  <Slides>19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and development of modern control techniques for Hybrid Electric Vehicle(HEV)</dc:title>
  <dc:creator>Haider Suhail</dc:creator>
  <cp:lastModifiedBy>Maher</cp:lastModifiedBy>
  <cp:revision>158</cp:revision>
  <dcterms:created xsi:type="dcterms:W3CDTF">2018-04-13T17:34:30Z</dcterms:created>
  <dcterms:modified xsi:type="dcterms:W3CDTF">2018-12-22T14:27:55Z</dcterms:modified>
</cp:coreProperties>
</file>